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1CE9-BAA9-476D-9F87-FD9594370B5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50EE-195B-4D8A-9B66-773470A3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prog!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Q:</a:t>
            </a:r>
            <a:r>
              <a:rPr lang="en-US" dirty="0" smtClean="0">
                <a:solidFill>
                  <a:srgbClr val="FF0000"/>
                </a:solidFill>
              </a:rPr>
              <a:t> Read a char – from a keyboard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&amp;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display it at the beginning of the next line!</a:t>
            </a:r>
          </a:p>
          <a:p>
            <a:pPr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======</a:t>
            </a:r>
          </a:p>
          <a:p>
            <a:pPr algn="just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pPr algn="just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pPr algn="just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4.12 A case conversion </a:t>
            </a:r>
            <a:r>
              <a:rPr lang="en-US" b="1" dirty="0" err="1" smtClean="0"/>
              <a:t>prog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/>
              <a:t>l</a:t>
            </a:r>
            <a:r>
              <a:rPr lang="en-US" dirty="0" smtClean="0"/>
              <a:t>owercase to UPPER</a:t>
            </a:r>
          </a:p>
          <a:p>
            <a:pPr algn="ctr">
              <a:buNone/>
            </a:pPr>
            <a:r>
              <a:rPr lang="en-US" dirty="0" smtClean="0"/>
              <a:t>UPPER to </a:t>
            </a:r>
            <a:r>
              <a:rPr lang="en-US" dirty="0" smtClean="0"/>
              <a:t>lover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Chapter 4 – finish the exercises</a:t>
            </a:r>
          </a:p>
          <a:p>
            <a:pPr>
              <a:buNone/>
            </a:pPr>
            <a:r>
              <a:rPr lang="en-US" dirty="0"/>
              <a:t>Chapter 5 – next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Display a question mark: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/>
              <a:t>	</a:t>
            </a:r>
            <a:r>
              <a:rPr lang="en-US" dirty="0" smtClean="0"/>
              <a:t>	AH, 2   ;display character fn. – p.456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DOS Interrupts –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Function 2h  </a:t>
            </a:r>
            <a:r>
              <a:rPr lang="en-US" sz="3000" dirty="0" smtClean="0">
                <a:sym typeface="Wingdings" pitchFamily="2" charset="2"/>
              </a:rPr>
              <a:t>display output to standard output device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I/P: 		AH = 02h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o/p:		DL = character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		DL, ‘?’	; char is ‘?’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It moves 3Fh [‘?’] into DL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		21h		; display character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Next read a char.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AH, 1		; read char fn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Fn 1h  Keyboard input</a:t>
            </a:r>
          </a:p>
          <a:p>
            <a:pPr>
              <a:buFont typeface="Wingdings"/>
              <a:buChar char="è"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		21h		; char in 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Now display the char on the next line: [the char MUST be saved in another register]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		BL, AL	; save it in BL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 smtClean="0"/>
              <a:t>Why?</a:t>
            </a:r>
          </a:p>
          <a:p>
            <a:pPr>
              <a:buNone/>
            </a:pPr>
            <a:r>
              <a:rPr lang="en-US" dirty="0" smtClean="0"/>
              <a:t>We move the input character from AL to BL – as the </a:t>
            </a:r>
            <a:r>
              <a:rPr lang="en-US" b="1" dirty="0" err="1" smtClean="0"/>
              <a:t>INT</a:t>
            </a:r>
            <a:r>
              <a:rPr lang="en-US" b="1" dirty="0" smtClean="0"/>
              <a:t> 21h</a:t>
            </a:r>
            <a:r>
              <a:rPr lang="en-US" dirty="0" smtClean="0"/>
              <a:t>, function 2 </a:t>
            </a:r>
            <a:r>
              <a:rPr lang="en-US" dirty="0" smtClean="0">
                <a:sym typeface="Wingdings" pitchFamily="2" charset="2"/>
              </a:rPr>
              <a:t> changes AL.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To move the cursor to the beginning of the next line, we must execute a </a:t>
            </a:r>
            <a:r>
              <a:rPr lang="en-US" b="1" dirty="0" smtClean="0"/>
              <a:t>carriage return </a:t>
            </a:r>
            <a:r>
              <a:rPr lang="en-US" dirty="0" smtClean="0"/>
              <a:t>and </a:t>
            </a:r>
            <a:r>
              <a:rPr lang="en-US" b="1" dirty="0" smtClean="0"/>
              <a:t>line feed.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So, put the ASCII codes for them in DL and execute </a:t>
            </a:r>
            <a:r>
              <a:rPr lang="en-US" b="1" dirty="0" err="1" smtClean="0"/>
              <a:t>INT</a:t>
            </a:r>
            <a:r>
              <a:rPr lang="en-US" b="1" dirty="0" smtClean="0"/>
              <a:t> 21h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		AH, 2  ; display char fn [</a:t>
            </a:r>
            <a:r>
              <a:rPr lang="bn-BD" dirty="0" smtClean="0"/>
              <a:t>আগের</a:t>
            </a:r>
            <a:r>
              <a:rPr lang="en-US" dirty="0" smtClean="0"/>
              <a:t>]</a:t>
            </a:r>
            <a:endParaRPr lang="bn-BD" dirty="0" smtClean="0"/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		DL, 0Dh	; for </a:t>
            </a:r>
            <a:r>
              <a:rPr lang="en-US" i="1" dirty="0" smtClean="0"/>
              <a:t>carriage return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		21h		; execute </a:t>
            </a:r>
            <a:r>
              <a:rPr lang="en-US" dirty="0" err="1" smtClean="0"/>
              <a:t>carr</a:t>
            </a:r>
            <a:r>
              <a:rPr lang="en-US" dirty="0" smtClean="0"/>
              <a:t> ret.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		DL, 0Ah	; for </a:t>
            </a:r>
            <a:r>
              <a:rPr lang="en-US" i="1" dirty="0" smtClean="0"/>
              <a:t>line feed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		21h		; execute line feed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So full </a:t>
            </a:r>
            <a:r>
              <a:rPr lang="en-US" dirty="0" err="1" smtClean="0"/>
              <a:t>prog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609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TITLE		Echo </a:t>
            </a:r>
            <a:r>
              <a:rPr lang="en-US" dirty="0" err="1" smtClean="0">
                <a:solidFill>
                  <a:srgbClr val="0070C0"/>
                </a:solidFill>
              </a:rPr>
              <a:t>prog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.MODEL	SMALL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.STACK	100h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.CODE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MAIN</a:t>
            </a:r>
            <a:r>
              <a:rPr lang="en-US" b="1" dirty="0" smtClean="0"/>
              <a:t> 	PROC</a:t>
            </a:r>
          </a:p>
          <a:p>
            <a:pPr>
              <a:buNone/>
            </a:pPr>
            <a:r>
              <a:rPr lang="en-US" dirty="0" smtClean="0"/>
              <a:t>; make a comment for a block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	AH, 2		; </a:t>
            </a:r>
            <a:r>
              <a:rPr lang="en-US" i="1" dirty="0" smtClean="0"/>
              <a:t>display char </a:t>
            </a:r>
            <a:r>
              <a:rPr lang="en-US" i="1" dirty="0" err="1" smtClean="0"/>
              <a:t>func</a:t>
            </a:r>
            <a:endParaRPr lang="en-US" i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; another block…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; return to DOS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	AH, 4Ch		; DOS exit </a:t>
            </a:r>
            <a:r>
              <a:rPr lang="en-US" dirty="0" err="1" smtClean="0"/>
              <a:t>func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		21h		; exit to DOS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MAIN</a:t>
            </a:r>
            <a:r>
              <a:rPr lang="en-US" b="1" dirty="0" smtClean="0"/>
              <a:t> 	</a:t>
            </a:r>
            <a:r>
              <a:rPr lang="en-US" b="1" dirty="0" err="1" smtClean="0"/>
              <a:t>ENDP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END</a:t>
            </a:r>
            <a:r>
              <a:rPr lang="en-US" b="1" dirty="0" smtClean="0">
                <a:solidFill>
                  <a:srgbClr val="FF0000"/>
                </a:solidFill>
              </a:rPr>
              <a:t>	MAIN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Create the source program file – in a word proc/text/… [*.asm file]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Assemble the </a:t>
            </a:r>
            <a:r>
              <a:rPr lang="en-US" dirty="0" err="1" smtClean="0"/>
              <a:t>prog</a:t>
            </a:r>
            <a:r>
              <a:rPr lang="en-US" dirty="0" smtClean="0"/>
              <a:t> using an Assembler [*.obj file]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Link object program – to link one or more </a:t>
            </a:r>
            <a:r>
              <a:rPr lang="en-US" dirty="0" err="1" smtClean="0"/>
              <a:t>obj</a:t>
            </a:r>
            <a:r>
              <a:rPr lang="en-US" dirty="0" smtClean="0"/>
              <a:t> files to create a </a:t>
            </a:r>
            <a:r>
              <a:rPr lang="en-US" b="1" dirty="0" smtClean="0"/>
              <a:t>run file </a:t>
            </a:r>
            <a:r>
              <a:rPr lang="en-US" dirty="0" smtClean="0"/>
              <a:t>[*.exe file]</a:t>
            </a:r>
            <a:endParaRPr lang="en-US" b="1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Do/Read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4.11 Displaying a string </a:t>
            </a:r>
          </a:p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	21h , Function 1 </a:t>
            </a:r>
            <a:r>
              <a:rPr lang="en-US" b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to read a single char</a:t>
            </a:r>
          </a:p>
          <a:p>
            <a:pPr>
              <a:buNone/>
            </a:pPr>
            <a:r>
              <a:rPr lang="en-US" b="1" dirty="0" smtClean="0"/>
              <a:t>			Function 2 </a:t>
            </a:r>
            <a:r>
              <a:rPr lang="en-US" b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to display a single char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	Function 9 </a:t>
            </a:r>
            <a:r>
              <a:rPr lang="en-US" b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to display a string</a:t>
            </a:r>
          </a:p>
          <a:p>
            <a:pPr>
              <a:buNone/>
            </a:pPr>
            <a:r>
              <a:rPr lang="en-US" dirty="0" smtClean="0"/>
              <a:t>Input: 	DX = offset address of string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The string must end with a ‘$’ char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 – Load Effective Address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puts a copy of the source offset address into the </a:t>
            </a:r>
            <a:r>
              <a:rPr lang="en-US" dirty="0" err="1" smtClean="0"/>
              <a:t>dest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LEA		DX, MSG</a:t>
            </a:r>
          </a:p>
          <a:p>
            <a:pPr>
              <a:buNone/>
            </a:pPr>
            <a:r>
              <a:rPr lang="en-US" dirty="0" smtClean="0"/>
              <a:t>- Puts the offset address of the variable </a:t>
            </a:r>
            <a:r>
              <a:rPr lang="en-US" b="1" dirty="0" smtClean="0"/>
              <a:t>MSG</a:t>
            </a:r>
            <a:r>
              <a:rPr lang="en-US" dirty="0" smtClean="0"/>
              <a:t> into </a:t>
            </a:r>
            <a:r>
              <a:rPr lang="en-US" b="1" dirty="0" smtClean="0"/>
              <a:t>DX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176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Vrinda</vt:lpstr>
      <vt:lpstr>Wingdings</vt:lpstr>
      <vt:lpstr>Office Theme</vt:lpstr>
      <vt:lpstr>1st prog!</vt:lpstr>
      <vt:lpstr>PowerPoint Presentation</vt:lpstr>
      <vt:lpstr>PowerPoint Presentation</vt:lpstr>
      <vt:lpstr>PowerPoint Presentation</vt:lpstr>
      <vt:lpstr>PowerPoint Presentation</vt:lpstr>
      <vt:lpstr>So full prog</vt:lpstr>
      <vt:lpstr>RUN!</vt:lpstr>
      <vt:lpstr>Do/Read</vt:lpstr>
      <vt:lpstr>LEA</vt:lpstr>
      <vt:lpstr>Read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</dc:title>
  <dc:creator>LOVEALL</dc:creator>
  <cp:lastModifiedBy>Rumaisa Fatima</cp:lastModifiedBy>
  <cp:revision>21</cp:revision>
  <dcterms:created xsi:type="dcterms:W3CDTF">2012-09-09T04:09:33Z</dcterms:created>
  <dcterms:modified xsi:type="dcterms:W3CDTF">2016-04-22T14:55:32Z</dcterms:modified>
</cp:coreProperties>
</file>